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  <p:sldMasterId id="2147483804" r:id="rId2"/>
  </p:sldMasterIdLst>
  <p:notesMasterIdLst>
    <p:notesMasterId r:id="rId4"/>
  </p:notesMasterIdLst>
  <p:sldIdLst>
    <p:sldId id="257" r:id="rId3"/>
  </p:sldIdLst>
  <p:sldSz cx="6861175" cy="9910763"/>
  <p:notesSz cx="6889750" cy="10018713"/>
  <p:defaultTextStyle>
    <a:defPPr>
      <a:defRPr lang="ko-KR"/>
    </a:defPPr>
    <a:lvl1pPr marL="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frameSlides="1"/>
  <p:showPr>
    <p:present/>
    <p:sldAll/>
    <p:penClr>
      <a:srgbClr val="FF0000">
        <a:alpha val="100000"/>
      </a:srgbClr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3"/>
    <p:restoredTop sz="90125"/>
  </p:normalViewPr>
  <p:slideViewPr>
    <p:cSldViewPr snapToObjects="1">
      <p:cViewPr>
        <p:scale>
          <a:sx n="103" d="100"/>
          <a:sy n="103" d="100"/>
        </p:scale>
        <p:origin x="-2826" y="1176"/>
      </p:cViewPr>
      <p:guideLst>
        <p:guide orient="horz" pos="3117"/>
        <p:guide pos="21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27" cy="7202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03" tIns="48302" rIns="96603" bIns="48302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596" y="0"/>
            <a:ext cx="2985558" cy="500936"/>
          </a:xfrm>
          <a:prstGeom prst="rect">
            <a:avLst/>
          </a:prstGeom>
        </p:spPr>
        <p:txBody>
          <a:bodyPr vert="horz" lIns="96603" tIns="48302" rIns="96603" bIns="48302"/>
          <a:lstStyle>
            <a:lvl1pPr algn="r">
              <a:defRPr sz="1300"/>
            </a:lvl1pPr>
          </a:lstStyle>
          <a:p>
            <a:fld id="{E2B2BC9D-A816-4D0A-858B-1D023B3A8ACA}" type="datetimeFigureOut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144713" y="750888"/>
            <a:ext cx="2600325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3" tIns="48302" rIns="96603" bIns="48302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6" y="4758890"/>
            <a:ext cx="5511800" cy="4508421"/>
          </a:xfrm>
          <a:prstGeom prst="rect">
            <a:avLst/>
          </a:prstGeom>
        </p:spPr>
        <p:txBody>
          <a:bodyPr vert="horz" lIns="96603" tIns="48302" rIns="96603" bIns="48302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03" tIns="48302" rIns="96603" bIns="48302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596" y="9516038"/>
            <a:ext cx="2985558" cy="500936"/>
          </a:xfrm>
          <a:prstGeom prst="rect">
            <a:avLst/>
          </a:prstGeom>
        </p:spPr>
        <p:txBody>
          <a:bodyPr vert="horz" lIns="96603" tIns="48302" rIns="96603" bIns="48302" anchor="b"/>
          <a:lstStyle>
            <a:lvl1pPr algn="r">
              <a:defRPr sz="1300"/>
            </a:lvl1pPr>
          </a:lstStyle>
          <a:p>
            <a:fld id="{09F4262C-968C-4EE9-8164-CE16364706B3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7770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144713" y="750888"/>
            <a:ext cx="2600325" cy="375761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 vert="horz" lIns="96603" tIns="48302" rIns="96603" bIns="48302" anchor="b"/>
          <a:lstStyle>
            <a:lvl1pPr algn="r">
              <a:defRPr sz="1300"/>
            </a:lvl1pPr>
          </a:lstStyle>
          <a:p>
            <a:fld id="{09F4262C-968C-4EE9-8164-CE16364706B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584" y="3078680"/>
            <a:ext cx="5831959" cy="2124335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9169" y="5615954"/>
            <a:ext cx="4802790" cy="253268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981" y="6368419"/>
            <a:ext cx="5831959" cy="196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981" y="4200496"/>
            <a:ext cx="5831959" cy="216792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3056" y="2312451"/>
            <a:ext cx="3030332" cy="65404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7740" y="2312451"/>
            <a:ext cx="3030332" cy="65404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342177" y="2374393"/>
            <a:ext cx="6175016" cy="653937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43056" y="2312451"/>
            <a:ext cx="3030332" cy="3173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3487740" y="2312451"/>
            <a:ext cx="3030332" cy="3173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342177" y="5757603"/>
            <a:ext cx="3030332" cy="3173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6861" y="5757603"/>
            <a:ext cx="3030332" cy="3173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829" y="6937355"/>
            <a:ext cx="4116677" cy="818994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344829" y="885522"/>
            <a:ext cx="4116677" cy="59463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829" y="7756349"/>
            <a:ext cx="4116677" cy="1163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3078680"/>
            <a:ext cx="6861129" cy="212433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3056" y="396879"/>
            <a:ext cx="6175016" cy="16517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 hasCustomPrompt="1"/>
          </p:nvPr>
        </p:nvSpPr>
        <p:spPr>
          <a:xfrm>
            <a:off x="1608064" y="3200268"/>
            <a:ext cx="3644987" cy="464555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4318" y="396879"/>
            <a:ext cx="1543754" cy="8456049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3056" y="396879"/>
            <a:ext cx="4516910" cy="845604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1_Hancom Office">
    <p:bg>
      <p:bgPr>
        <a:blipFill rotWithShape="1">
          <a:blip r:embed="rId14">
            <a:alphaModFix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3056" y="396879"/>
            <a:ext cx="6175016" cy="1651751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3056" y="2312451"/>
            <a:ext cx="6175016" cy="6540477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3056" y="9185572"/>
            <a:ext cx="1600930" cy="52764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4219" y="9185572"/>
            <a:ext cx="2172690" cy="52764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7142" y="9185572"/>
            <a:ext cx="1600930" cy="52764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25" name="자유형 1"/>
          <p:cNvSpPr/>
          <p:nvPr/>
        </p:nvSpPr>
        <p:spPr>
          <a:xfrm>
            <a:off x="277947" y="3291032"/>
            <a:ext cx="5831921" cy="16544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4449" h="29631">
                <a:moveTo>
                  <a:pt x="6571" y="24"/>
                </a:moveTo>
                <a:cubicBezTo>
                  <a:pt x="5689" y="678"/>
                  <a:pt x="6571" y="849"/>
                  <a:pt x="5689" y="1503"/>
                </a:cubicBezTo>
                <a:cubicBezTo>
                  <a:pt x="4892" y="933"/>
                  <a:pt x="4807" y="678"/>
                  <a:pt x="3584" y="1503"/>
                </a:cubicBezTo>
                <a:cubicBezTo>
                  <a:pt x="3015" y="1901"/>
                  <a:pt x="3043" y="3381"/>
                  <a:pt x="2275" y="3892"/>
                </a:cubicBezTo>
                <a:cubicBezTo>
                  <a:pt x="1792" y="4945"/>
                  <a:pt x="1479" y="5969"/>
                  <a:pt x="967" y="6965"/>
                </a:cubicBezTo>
                <a:cubicBezTo>
                  <a:pt x="1138" y="7192"/>
                  <a:pt x="1308" y="7505"/>
                  <a:pt x="1479" y="7676"/>
                </a:cubicBezTo>
                <a:cubicBezTo>
                  <a:pt x="1621" y="7818"/>
                  <a:pt x="1990" y="7676"/>
                  <a:pt x="1934" y="8017"/>
                </a:cubicBezTo>
                <a:cubicBezTo>
                  <a:pt x="1906" y="8387"/>
                  <a:pt x="994" y="8927"/>
                  <a:pt x="796" y="9041"/>
                </a:cubicBezTo>
                <a:cubicBezTo>
                  <a:pt x="427" y="11487"/>
                  <a:pt x="768" y="10719"/>
                  <a:pt x="0" y="11800"/>
                </a:cubicBezTo>
                <a:cubicBezTo>
                  <a:pt x="85" y="12113"/>
                  <a:pt x="227" y="12426"/>
                  <a:pt x="313" y="12824"/>
                </a:cubicBezTo>
                <a:cubicBezTo>
                  <a:pt x="569" y="13336"/>
                  <a:pt x="1394" y="14161"/>
                  <a:pt x="1479" y="14901"/>
                </a:cubicBezTo>
                <a:cubicBezTo>
                  <a:pt x="1507" y="15413"/>
                  <a:pt x="597" y="16579"/>
                  <a:pt x="796" y="17319"/>
                </a:cubicBezTo>
                <a:cubicBezTo>
                  <a:pt x="597" y="18599"/>
                  <a:pt x="2361" y="19139"/>
                  <a:pt x="2759" y="19338"/>
                </a:cubicBezTo>
                <a:cubicBezTo>
                  <a:pt x="3356" y="20192"/>
                  <a:pt x="3470" y="22467"/>
                  <a:pt x="4238" y="22780"/>
                </a:cubicBezTo>
                <a:cubicBezTo>
                  <a:pt x="5888" y="23548"/>
                  <a:pt x="6884" y="24487"/>
                  <a:pt x="8562" y="24657"/>
                </a:cubicBezTo>
                <a:cubicBezTo>
                  <a:pt x="10098" y="24970"/>
                  <a:pt x="11008" y="25397"/>
                  <a:pt x="12174" y="25425"/>
                </a:cubicBezTo>
                <a:cubicBezTo>
                  <a:pt x="13483" y="25653"/>
                  <a:pt x="15019" y="25767"/>
                  <a:pt x="16298" y="26051"/>
                </a:cubicBezTo>
                <a:cubicBezTo>
                  <a:pt x="17522" y="26905"/>
                  <a:pt x="18660" y="26279"/>
                  <a:pt x="19911" y="27132"/>
                </a:cubicBezTo>
                <a:cubicBezTo>
                  <a:pt x="22955" y="29265"/>
                  <a:pt x="29069" y="26905"/>
                  <a:pt x="29069" y="26905"/>
                </a:cubicBezTo>
                <a:cubicBezTo>
                  <a:pt x="33024" y="28384"/>
                  <a:pt x="32626" y="28640"/>
                  <a:pt x="37575" y="28981"/>
                </a:cubicBezTo>
                <a:cubicBezTo>
                  <a:pt x="41046" y="29891"/>
                  <a:pt x="41302" y="28241"/>
                  <a:pt x="47816" y="28867"/>
                </a:cubicBezTo>
                <a:cubicBezTo>
                  <a:pt x="49323" y="29209"/>
                  <a:pt x="50177" y="28583"/>
                  <a:pt x="51257" y="28697"/>
                </a:cubicBezTo>
                <a:cubicBezTo>
                  <a:pt x="52367" y="28810"/>
                  <a:pt x="53590" y="29436"/>
                  <a:pt x="54415" y="29607"/>
                </a:cubicBezTo>
                <a:cubicBezTo>
                  <a:pt x="55268" y="29749"/>
                  <a:pt x="55524" y="29265"/>
                  <a:pt x="56321" y="29578"/>
                </a:cubicBezTo>
                <a:cubicBezTo>
                  <a:pt x="56975" y="29806"/>
                  <a:pt x="57402" y="29009"/>
                  <a:pt x="58170" y="28981"/>
                </a:cubicBezTo>
                <a:cubicBezTo>
                  <a:pt x="60445" y="28752"/>
                  <a:pt x="62749" y="28752"/>
                  <a:pt x="65052" y="28640"/>
                </a:cubicBezTo>
                <a:cubicBezTo>
                  <a:pt x="67955" y="27104"/>
                  <a:pt x="68523" y="27189"/>
                  <a:pt x="72392" y="26905"/>
                </a:cubicBezTo>
                <a:cubicBezTo>
                  <a:pt x="74952" y="26279"/>
                  <a:pt x="76972" y="25198"/>
                  <a:pt x="79589" y="24857"/>
                </a:cubicBezTo>
                <a:cubicBezTo>
                  <a:pt x="81125" y="23747"/>
                  <a:pt x="78309" y="25653"/>
                  <a:pt x="81893" y="24174"/>
                </a:cubicBezTo>
                <a:cubicBezTo>
                  <a:pt x="84566" y="23008"/>
                  <a:pt x="83343" y="22865"/>
                  <a:pt x="87098" y="22467"/>
                </a:cubicBezTo>
                <a:cubicBezTo>
                  <a:pt x="89174" y="21358"/>
                  <a:pt x="90113" y="21301"/>
                  <a:pt x="92673" y="21045"/>
                </a:cubicBezTo>
                <a:cubicBezTo>
                  <a:pt x="92161" y="20732"/>
                  <a:pt x="90881" y="20504"/>
                  <a:pt x="90710" y="20391"/>
                </a:cubicBezTo>
                <a:cubicBezTo>
                  <a:pt x="90540" y="20277"/>
                  <a:pt x="91023" y="20078"/>
                  <a:pt x="91194" y="20049"/>
                </a:cubicBezTo>
                <a:cubicBezTo>
                  <a:pt x="91791" y="19879"/>
                  <a:pt x="92389" y="19822"/>
                  <a:pt x="92986" y="19680"/>
                </a:cubicBezTo>
                <a:cubicBezTo>
                  <a:pt x="92389" y="19566"/>
                  <a:pt x="91791" y="19537"/>
                  <a:pt x="91194" y="19338"/>
                </a:cubicBezTo>
                <a:cubicBezTo>
                  <a:pt x="91023" y="19310"/>
                  <a:pt x="90625" y="19338"/>
                  <a:pt x="90710" y="19025"/>
                </a:cubicBezTo>
                <a:cubicBezTo>
                  <a:pt x="90824" y="18599"/>
                  <a:pt x="91137" y="18798"/>
                  <a:pt x="91365" y="18684"/>
                </a:cubicBezTo>
                <a:cubicBezTo>
                  <a:pt x="92702" y="19139"/>
                  <a:pt x="92246" y="19651"/>
                  <a:pt x="93299" y="20391"/>
                </a:cubicBezTo>
                <a:cubicBezTo>
                  <a:pt x="94437" y="19822"/>
                  <a:pt x="95603" y="18200"/>
                  <a:pt x="96741" y="17973"/>
                </a:cubicBezTo>
                <a:cubicBezTo>
                  <a:pt x="97736" y="17831"/>
                  <a:pt x="98732" y="17745"/>
                  <a:pt x="99699" y="17632"/>
                </a:cubicBezTo>
                <a:cubicBezTo>
                  <a:pt x="100695" y="16266"/>
                  <a:pt x="101804" y="16380"/>
                  <a:pt x="102942" y="15896"/>
                </a:cubicBezTo>
                <a:cubicBezTo>
                  <a:pt x="103795" y="14787"/>
                  <a:pt x="103340" y="15583"/>
                  <a:pt x="104108" y="13166"/>
                </a:cubicBezTo>
                <a:cubicBezTo>
                  <a:pt x="104222" y="12824"/>
                  <a:pt x="104449" y="12113"/>
                  <a:pt x="104449" y="12113"/>
                </a:cubicBezTo>
                <a:cubicBezTo>
                  <a:pt x="103112" y="10748"/>
                  <a:pt x="101804" y="10975"/>
                  <a:pt x="100353" y="10748"/>
                </a:cubicBezTo>
                <a:cubicBezTo>
                  <a:pt x="96399" y="11061"/>
                  <a:pt x="96599" y="10748"/>
                  <a:pt x="94124" y="11800"/>
                </a:cubicBezTo>
                <a:cubicBezTo>
                  <a:pt x="92161" y="11687"/>
                  <a:pt x="90227" y="11687"/>
                  <a:pt x="88236" y="11459"/>
                </a:cubicBezTo>
                <a:cubicBezTo>
                  <a:pt x="88094" y="11459"/>
                  <a:pt x="88577" y="11118"/>
                  <a:pt x="88748" y="11118"/>
                </a:cubicBezTo>
                <a:cubicBezTo>
                  <a:pt x="89886" y="11118"/>
                  <a:pt x="91023" y="11345"/>
                  <a:pt x="92161" y="11459"/>
                </a:cubicBezTo>
                <a:cubicBezTo>
                  <a:pt x="94266" y="10862"/>
                  <a:pt x="95404" y="10321"/>
                  <a:pt x="97736" y="10094"/>
                </a:cubicBezTo>
                <a:cubicBezTo>
                  <a:pt x="98789" y="9496"/>
                  <a:pt x="98988" y="8927"/>
                  <a:pt x="99870" y="7676"/>
                </a:cubicBezTo>
                <a:cubicBezTo>
                  <a:pt x="98959" y="7192"/>
                  <a:pt x="97964" y="7390"/>
                  <a:pt x="97082" y="6652"/>
                </a:cubicBezTo>
                <a:cubicBezTo>
                  <a:pt x="96911" y="6538"/>
                  <a:pt x="96968" y="5969"/>
                  <a:pt x="96911" y="5599"/>
                </a:cubicBezTo>
                <a:cubicBezTo>
                  <a:pt x="88918" y="6339"/>
                  <a:pt x="92133" y="5969"/>
                  <a:pt x="87269" y="6652"/>
                </a:cubicBezTo>
                <a:cubicBezTo>
                  <a:pt x="86216" y="6965"/>
                  <a:pt x="85277" y="7448"/>
                  <a:pt x="84168" y="6652"/>
                </a:cubicBezTo>
                <a:cubicBezTo>
                  <a:pt x="83969" y="6538"/>
                  <a:pt x="84481" y="6111"/>
                  <a:pt x="84652" y="5969"/>
                </a:cubicBezTo>
                <a:cubicBezTo>
                  <a:pt x="84822" y="5798"/>
                  <a:pt x="84993" y="5713"/>
                  <a:pt x="85164" y="5599"/>
                </a:cubicBezTo>
                <a:cubicBezTo>
                  <a:pt x="84111" y="4149"/>
                  <a:pt x="85192" y="5144"/>
                  <a:pt x="84481" y="2869"/>
                </a:cubicBezTo>
                <a:cubicBezTo>
                  <a:pt x="81836" y="3210"/>
                  <a:pt x="79475" y="4291"/>
                  <a:pt x="76829" y="4604"/>
                </a:cubicBezTo>
                <a:cubicBezTo>
                  <a:pt x="75663" y="4860"/>
                  <a:pt x="74639" y="5144"/>
                  <a:pt x="73530" y="5969"/>
                </a:cubicBezTo>
                <a:cubicBezTo>
                  <a:pt x="71738" y="7192"/>
                  <a:pt x="69747" y="6197"/>
                  <a:pt x="67812" y="6310"/>
                </a:cubicBezTo>
                <a:cubicBezTo>
                  <a:pt x="62863" y="9781"/>
                  <a:pt x="60388" y="6453"/>
                  <a:pt x="54614" y="7334"/>
                </a:cubicBezTo>
                <a:cubicBezTo>
                  <a:pt x="52481" y="7676"/>
                  <a:pt x="49494" y="7590"/>
                  <a:pt x="48527" y="7164"/>
                </a:cubicBezTo>
                <a:cubicBezTo>
                  <a:pt x="46621" y="5827"/>
                  <a:pt x="46137" y="7448"/>
                  <a:pt x="44146" y="7477"/>
                </a:cubicBezTo>
                <a:cubicBezTo>
                  <a:pt x="42155" y="7164"/>
                  <a:pt x="41074" y="7192"/>
                  <a:pt x="40363" y="6709"/>
                </a:cubicBezTo>
                <a:cubicBezTo>
                  <a:pt x="38429" y="6936"/>
                  <a:pt x="36011" y="8131"/>
                  <a:pt x="34162" y="7334"/>
                </a:cubicBezTo>
                <a:cubicBezTo>
                  <a:pt x="33223" y="6936"/>
                  <a:pt x="32256" y="7135"/>
                  <a:pt x="31345" y="6709"/>
                </a:cubicBezTo>
                <a:cubicBezTo>
                  <a:pt x="30806" y="7078"/>
                  <a:pt x="30607" y="5912"/>
                  <a:pt x="30066" y="6310"/>
                </a:cubicBezTo>
                <a:cubicBezTo>
                  <a:pt x="26880" y="5969"/>
                  <a:pt x="24007" y="5144"/>
                  <a:pt x="20765" y="4945"/>
                </a:cubicBezTo>
                <a:cubicBezTo>
                  <a:pt x="19883" y="4746"/>
                  <a:pt x="17949" y="4405"/>
                  <a:pt x="17152" y="3892"/>
                </a:cubicBezTo>
                <a:cubicBezTo>
                  <a:pt x="17124" y="3892"/>
                  <a:pt x="16185" y="2300"/>
                  <a:pt x="16014" y="2158"/>
                </a:cubicBezTo>
                <a:cubicBezTo>
                  <a:pt x="14706" y="1390"/>
                  <a:pt x="13056" y="1390"/>
                  <a:pt x="11748" y="1162"/>
                </a:cubicBezTo>
                <a:cubicBezTo>
                  <a:pt x="11207" y="735"/>
                  <a:pt x="10667" y="536"/>
                  <a:pt x="10126" y="109"/>
                </a:cubicBezTo>
                <a:cubicBezTo>
                  <a:pt x="9444" y="223"/>
                  <a:pt x="8818" y="309"/>
                  <a:pt x="8164" y="451"/>
                </a:cubicBezTo>
                <a:cubicBezTo>
                  <a:pt x="7566" y="451"/>
                  <a:pt x="6969" y="-118"/>
                  <a:pt x="6571" y="24"/>
                </a:cubicBezTo>
              </a:path>
            </a:pathLst>
          </a:custGeom>
          <a:gradFill flip="xy" rotWithShape="0">
            <a:gsLst>
              <a:gs pos="0">
                <a:srgbClr val="CADEDC">
                  <a:alpha val="100000"/>
                </a:srgbClr>
              </a:gs>
              <a:gs pos="100000">
                <a:schemeClr val="accent1">
                  <a:alpha val="100000"/>
                </a:schemeClr>
              </a:gs>
            </a:gsLst>
            <a:lin ang="10800000" scaled="0"/>
            <a:tileRect/>
          </a:gradFill>
          <a:ln w="25400" cap="flat" cmpd="sng" algn="ctr">
            <a:noFill/>
            <a:prstDash val="solid"/>
            <a:round/>
          </a:ln>
        </p:spPr>
      </p:sp>
      <p:grpSp>
        <p:nvGrpSpPr>
          <p:cNvPr id="26" name="그룹 2"/>
          <p:cNvGrpSpPr/>
          <p:nvPr/>
        </p:nvGrpSpPr>
        <p:grpSpPr>
          <a:xfrm>
            <a:off x="46063" y="750982"/>
            <a:ext cx="2736478" cy="513236"/>
            <a:chOff x="46063" y="750982"/>
            <a:chExt cx="2736478" cy="513236"/>
          </a:xfrm>
        </p:grpSpPr>
        <p:sp>
          <p:nvSpPr>
            <p:cNvPr id="27" name="자유형 3"/>
            <p:cNvSpPr/>
            <p:nvPr/>
          </p:nvSpPr>
          <p:spPr>
            <a:xfrm rot="20220000">
              <a:off x="46063" y="750982"/>
              <a:ext cx="2736478" cy="4991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10" h="8939">
                  <a:moveTo>
                    <a:pt x="3072" y="3"/>
                  </a:moveTo>
                  <a:cubicBezTo>
                    <a:pt x="2645" y="204"/>
                    <a:pt x="3072" y="260"/>
                    <a:pt x="2674" y="459"/>
                  </a:cubicBezTo>
                  <a:cubicBezTo>
                    <a:pt x="2275" y="289"/>
                    <a:pt x="2247" y="204"/>
                    <a:pt x="1678" y="459"/>
                  </a:cubicBezTo>
                  <a:cubicBezTo>
                    <a:pt x="1394" y="573"/>
                    <a:pt x="1422" y="1028"/>
                    <a:pt x="1052" y="1171"/>
                  </a:cubicBezTo>
                  <a:cubicBezTo>
                    <a:pt x="825" y="1484"/>
                    <a:pt x="683" y="1796"/>
                    <a:pt x="455" y="2109"/>
                  </a:cubicBezTo>
                  <a:cubicBezTo>
                    <a:pt x="511" y="2166"/>
                    <a:pt x="597" y="2280"/>
                    <a:pt x="683" y="2308"/>
                  </a:cubicBezTo>
                  <a:cubicBezTo>
                    <a:pt x="739" y="2365"/>
                    <a:pt x="939" y="2308"/>
                    <a:pt x="910" y="2422"/>
                  </a:cubicBezTo>
                  <a:cubicBezTo>
                    <a:pt x="882" y="2536"/>
                    <a:pt x="455" y="2678"/>
                    <a:pt x="370" y="2735"/>
                  </a:cubicBezTo>
                  <a:cubicBezTo>
                    <a:pt x="199" y="3475"/>
                    <a:pt x="370" y="3219"/>
                    <a:pt x="0" y="3560"/>
                  </a:cubicBezTo>
                  <a:cubicBezTo>
                    <a:pt x="28" y="3645"/>
                    <a:pt x="85" y="3759"/>
                    <a:pt x="142" y="3873"/>
                  </a:cubicBezTo>
                  <a:cubicBezTo>
                    <a:pt x="255" y="4014"/>
                    <a:pt x="654" y="4271"/>
                    <a:pt x="683" y="4499"/>
                  </a:cubicBezTo>
                  <a:cubicBezTo>
                    <a:pt x="711" y="4641"/>
                    <a:pt x="255" y="4982"/>
                    <a:pt x="370" y="5210"/>
                  </a:cubicBezTo>
                  <a:cubicBezTo>
                    <a:pt x="255" y="5608"/>
                    <a:pt x="1081" y="5779"/>
                    <a:pt x="1280" y="5836"/>
                  </a:cubicBezTo>
                  <a:cubicBezTo>
                    <a:pt x="1564" y="6092"/>
                    <a:pt x="1621" y="6774"/>
                    <a:pt x="1990" y="6860"/>
                  </a:cubicBezTo>
                  <a:cubicBezTo>
                    <a:pt x="2759" y="7116"/>
                    <a:pt x="3214" y="7371"/>
                    <a:pt x="4010" y="7429"/>
                  </a:cubicBezTo>
                  <a:cubicBezTo>
                    <a:pt x="4722" y="7514"/>
                    <a:pt x="5148" y="7656"/>
                    <a:pt x="5717" y="7656"/>
                  </a:cubicBezTo>
                  <a:cubicBezTo>
                    <a:pt x="6315" y="7741"/>
                    <a:pt x="7026" y="7770"/>
                    <a:pt x="7652" y="7855"/>
                  </a:cubicBezTo>
                  <a:cubicBezTo>
                    <a:pt x="8220" y="8110"/>
                    <a:pt x="8732" y="7912"/>
                    <a:pt x="9330" y="8197"/>
                  </a:cubicBezTo>
                  <a:cubicBezTo>
                    <a:pt x="10780" y="8822"/>
                    <a:pt x="13625" y="8110"/>
                    <a:pt x="13625" y="8110"/>
                  </a:cubicBezTo>
                  <a:cubicBezTo>
                    <a:pt x="15501" y="8566"/>
                    <a:pt x="15303" y="8623"/>
                    <a:pt x="17636" y="8737"/>
                  </a:cubicBezTo>
                  <a:cubicBezTo>
                    <a:pt x="19257" y="9021"/>
                    <a:pt x="19371" y="8509"/>
                    <a:pt x="22443" y="8709"/>
                  </a:cubicBezTo>
                  <a:cubicBezTo>
                    <a:pt x="23154" y="8794"/>
                    <a:pt x="23524" y="8623"/>
                    <a:pt x="24036" y="8652"/>
                  </a:cubicBezTo>
                  <a:cubicBezTo>
                    <a:pt x="24548" y="8680"/>
                    <a:pt x="25145" y="8879"/>
                    <a:pt x="25515" y="8936"/>
                  </a:cubicBezTo>
                  <a:cubicBezTo>
                    <a:pt x="25913" y="8965"/>
                    <a:pt x="26055" y="8822"/>
                    <a:pt x="26425" y="8908"/>
                  </a:cubicBezTo>
                  <a:cubicBezTo>
                    <a:pt x="26738" y="8993"/>
                    <a:pt x="26937" y="8737"/>
                    <a:pt x="27279" y="8737"/>
                  </a:cubicBezTo>
                  <a:cubicBezTo>
                    <a:pt x="28359" y="8680"/>
                    <a:pt x="29439" y="8680"/>
                    <a:pt x="30521" y="8623"/>
                  </a:cubicBezTo>
                  <a:cubicBezTo>
                    <a:pt x="31887" y="8168"/>
                    <a:pt x="32142" y="8197"/>
                    <a:pt x="33963" y="8110"/>
                  </a:cubicBezTo>
                  <a:cubicBezTo>
                    <a:pt x="35158" y="7912"/>
                    <a:pt x="36096" y="7599"/>
                    <a:pt x="37348" y="7485"/>
                  </a:cubicBezTo>
                  <a:cubicBezTo>
                    <a:pt x="38059" y="7173"/>
                    <a:pt x="36722" y="7741"/>
                    <a:pt x="38429" y="7286"/>
                  </a:cubicBezTo>
                  <a:cubicBezTo>
                    <a:pt x="39680" y="6945"/>
                    <a:pt x="39112" y="6888"/>
                    <a:pt x="40875" y="6774"/>
                  </a:cubicBezTo>
                  <a:cubicBezTo>
                    <a:pt x="41842" y="6433"/>
                    <a:pt x="42269" y="6433"/>
                    <a:pt x="43464" y="6348"/>
                  </a:cubicBezTo>
                  <a:cubicBezTo>
                    <a:pt x="43236" y="6262"/>
                    <a:pt x="42639" y="6177"/>
                    <a:pt x="42553" y="6148"/>
                  </a:cubicBezTo>
                  <a:cubicBezTo>
                    <a:pt x="42468" y="6120"/>
                    <a:pt x="42696" y="6063"/>
                    <a:pt x="42781" y="6035"/>
                  </a:cubicBezTo>
                  <a:cubicBezTo>
                    <a:pt x="43065" y="6006"/>
                    <a:pt x="43350" y="5978"/>
                    <a:pt x="43634" y="5949"/>
                  </a:cubicBezTo>
                  <a:cubicBezTo>
                    <a:pt x="43350" y="5892"/>
                    <a:pt x="43065" y="5892"/>
                    <a:pt x="42781" y="5836"/>
                  </a:cubicBezTo>
                  <a:cubicBezTo>
                    <a:pt x="42696" y="5807"/>
                    <a:pt x="42525" y="5836"/>
                    <a:pt x="42553" y="5750"/>
                  </a:cubicBezTo>
                  <a:cubicBezTo>
                    <a:pt x="42610" y="5608"/>
                    <a:pt x="42753" y="5665"/>
                    <a:pt x="42866" y="5636"/>
                  </a:cubicBezTo>
                  <a:cubicBezTo>
                    <a:pt x="43492" y="5779"/>
                    <a:pt x="43293" y="5921"/>
                    <a:pt x="43777" y="6148"/>
                  </a:cubicBezTo>
                  <a:cubicBezTo>
                    <a:pt x="44289" y="5978"/>
                    <a:pt x="44857" y="5494"/>
                    <a:pt x="45398" y="5409"/>
                  </a:cubicBezTo>
                  <a:cubicBezTo>
                    <a:pt x="45853" y="5380"/>
                    <a:pt x="46308" y="5352"/>
                    <a:pt x="46763" y="5324"/>
                  </a:cubicBezTo>
                  <a:cubicBezTo>
                    <a:pt x="47247" y="4897"/>
                    <a:pt x="47759" y="4925"/>
                    <a:pt x="48299" y="4783"/>
                  </a:cubicBezTo>
                  <a:cubicBezTo>
                    <a:pt x="48697" y="4442"/>
                    <a:pt x="48470" y="4698"/>
                    <a:pt x="48840" y="3987"/>
                  </a:cubicBezTo>
                  <a:cubicBezTo>
                    <a:pt x="48897" y="3873"/>
                    <a:pt x="49010" y="3645"/>
                    <a:pt x="49010" y="3645"/>
                  </a:cubicBezTo>
                  <a:cubicBezTo>
                    <a:pt x="48385" y="3247"/>
                    <a:pt x="47759" y="3304"/>
                    <a:pt x="47076" y="3247"/>
                  </a:cubicBezTo>
                  <a:cubicBezTo>
                    <a:pt x="45227" y="3332"/>
                    <a:pt x="45313" y="3247"/>
                    <a:pt x="44146" y="3560"/>
                  </a:cubicBezTo>
                  <a:cubicBezTo>
                    <a:pt x="43236" y="3532"/>
                    <a:pt x="42326" y="3532"/>
                    <a:pt x="41387" y="3446"/>
                  </a:cubicBezTo>
                  <a:cubicBezTo>
                    <a:pt x="41330" y="3446"/>
                    <a:pt x="41558" y="3361"/>
                    <a:pt x="41643" y="3361"/>
                  </a:cubicBezTo>
                  <a:cubicBezTo>
                    <a:pt x="42184" y="3361"/>
                    <a:pt x="42696" y="3418"/>
                    <a:pt x="43236" y="3446"/>
                  </a:cubicBezTo>
                  <a:cubicBezTo>
                    <a:pt x="44232" y="3276"/>
                    <a:pt x="44772" y="3105"/>
                    <a:pt x="45853" y="3048"/>
                  </a:cubicBezTo>
                  <a:cubicBezTo>
                    <a:pt x="46337" y="2877"/>
                    <a:pt x="46450" y="2678"/>
                    <a:pt x="46849" y="2308"/>
                  </a:cubicBezTo>
                  <a:cubicBezTo>
                    <a:pt x="46422" y="2166"/>
                    <a:pt x="45967" y="2223"/>
                    <a:pt x="45540" y="1996"/>
                  </a:cubicBezTo>
                  <a:cubicBezTo>
                    <a:pt x="45483" y="1967"/>
                    <a:pt x="45483" y="1796"/>
                    <a:pt x="45483" y="1683"/>
                  </a:cubicBezTo>
                  <a:cubicBezTo>
                    <a:pt x="41700" y="1910"/>
                    <a:pt x="43236" y="1796"/>
                    <a:pt x="40932" y="1996"/>
                  </a:cubicBezTo>
                  <a:cubicBezTo>
                    <a:pt x="40448" y="2109"/>
                    <a:pt x="40022" y="2252"/>
                    <a:pt x="39481" y="1996"/>
                  </a:cubicBezTo>
                  <a:cubicBezTo>
                    <a:pt x="39396" y="1967"/>
                    <a:pt x="39624" y="1853"/>
                    <a:pt x="39709" y="1796"/>
                  </a:cubicBezTo>
                  <a:cubicBezTo>
                    <a:pt x="39794" y="1740"/>
                    <a:pt x="39880" y="1740"/>
                    <a:pt x="39936" y="1683"/>
                  </a:cubicBezTo>
                  <a:cubicBezTo>
                    <a:pt x="39453" y="1256"/>
                    <a:pt x="39965" y="1540"/>
                    <a:pt x="39624" y="858"/>
                  </a:cubicBezTo>
                  <a:cubicBezTo>
                    <a:pt x="38400" y="972"/>
                    <a:pt x="37291" y="1284"/>
                    <a:pt x="36040" y="1398"/>
                  </a:cubicBezTo>
                  <a:cubicBezTo>
                    <a:pt x="35499" y="1455"/>
                    <a:pt x="35016" y="1540"/>
                    <a:pt x="34503" y="1796"/>
                  </a:cubicBezTo>
                  <a:cubicBezTo>
                    <a:pt x="33650" y="2166"/>
                    <a:pt x="32711" y="1853"/>
                    <a:pt x="31830" y="1910"/>
                  </a:cubicBezTo>
                  <a:cubicBezTo>
                    <a:pt x="29497" y="2963"/>
                    <a:pt x="28331" y="1939"/>
                    <a:pt x="25629" y="2195"/>
                  </a:cubicBezTo>
                  <a:cubicBezTo>
                    <a:pt x="24633" y="2308"/>
                    <a:pt x="23211" y="2280"/>
                    <a:pt x="22756" y="2166"/>
                  </a:cubicBezTo>
                  <a:cubicBezTo>
                    <a:pt x="21874" y="1768"/>
                    <a:pt x="21646" y="2252"/>
                    <a:pt x="20708" y="2252"/>
                  </a:cubicBezTo>
                  <a:cubicBezTo>
                    <a:pt x="19769" y="2166"/>
                    <a:pt x="19257" y="2166"/>
                    <a:pt x="18916" y="2024"/>
                  </a:cubicBezTo>
                  <a:cubicBezTo>
                    <a:pt x="18034" y="2081"/>
                    <a:pt x="16896" y="2451"/>
                    <a:pt x="16014" y="2195"/>
                  </a:cubicBezTo>
                  <a:cubicBezTo>
                    <a:pt x="15587" y="2081"/>
                    <a:pt x="15133" y="2138"/>
                    <a:pt x="14706" y="2024"/>
                  </a:cubicBezTo>
                  <a:cubicBezTo>
                    <a:pt x="14449" y="2138"/>
                    <a:pt x="14365" y="1796"/>
                    <a:pt x="14109" y="1910"/>
                  </a:cubicBezTo>
                  <a:cubicBezTo>
                    <a:pt x="12601" y="1796"/>
                    <a:pt x="11264" y="1540"/>
                    <a:pt x="9728" y="1484"/>
                  </a:cubicBezTo>
                  <a:cubicBezTo>
                    <a:pt x="9330" y="1427"/>
                    <a:pt x="8420" y="1313"/>
                    <a:pt x="8050" y="1171"/>
                  </a:cubicBezTo>
                  <a:cubicBezTo>
                    <a:pt x="8021" y="1171"/>
                    <a:pt x="7595" y="687"/>
                    <a:pt x="7509" y="659"/>
                  </a:cubicBezTo>
                  <a:cubicBezTo>
                    <a:pt x="6912" y="431"/>
                    <a:pt x="6116" y="431"/>
                    <a:pt x="5518" y="346"/>
                  </a:cubicBezTo>
                  <a:cubicBezTo>
                    <a:pt x="5262" y="232"/>
                    <a:pt x="5006" y="175"/>
                    <a:pt x="4750" y="33"/>
                  </a:cubicBezTo>
                  <a:cubicBezTo>
                    <a:pt x="4437" y="61"/>
                    <a:pt x="4124" y="90"/>
                    <a:pt x="3812" y="147"/>
                  </a:cubicBezTo>
                  <a:cubicBezTo>
                    <a:pt x="3556" y="147"/>
                    <a:pt x="3271" y="-24"/>
                    <a:pt x="3072" y="3"/>
                  </a:cubicBezTo>
                </a:path>
              </a:pathLst>
            </a:custGeom>
            <a:gradFill flip="xy" rotWithShape="0">
              <a:gsLst>
                <a:gs pos="0">
                  <a:srgbClr val="CADEDC">
                    <a:alpha val="100000"/>
                  </a:srgbClr>
                </a:gs>
                <a:gs pos="100000">
                  <a:schemeClr val="accent1">
                    <a:alpha val="100000"/>
                  </a:schemeClr>
                </a:gs>
              </a:gsLst>
              <a:lin ang="10800000" scaled="0"/>
              <a:tileRect/>
            </a:gradFill>
            <a:ln w="25400" cap="flat" cmpd="sng" algn="ctr">
              <a:noFill/>
              <a:prstDash val="solid"/>
              <a:round/>
            </a:ln>
          </p:spPr>
        </p:sp>
        <p:sp>
          <p:nvSpPr>
            <p:cNvPr id="28" name="직사각형 4"/>
            <p:cNvSpPr/>
            <p:nvPr/>
          </p:nvSpPr>
          <p:spPr>
            <a:xfrm rot="20520000">
              <a:off x="333503" y="897325"/>
              <a:ext cx="1813890" cy="368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</a:ln>
          </p:spPr>
          <p:txBody>
            <a:bodyPr vert="horz" wrap="none" lIns="89994" tIns="46783" rIns="89994" bIns="46783" anchor="t"/>
            <a:lstStyle/>
            <a:p>
              <a:pPr marL="0" lvl="0" indent="0" algn="l" defTabSz="1620202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r>
                <a:rPr lang="ko-KR" altLang="en-US" sz="1800" b="1" i="0" spc="5">
                  <a:solidFill>
                    <a:schemeClr val="tx1"/>
                  </a:solidFill>
                  <a:latin typeface="굴림"/>
                  <a:ea typeface="굴림"/>
                  <a:sym typeface="Wingdings"/>
                </a:rPr>
                <a:t>English Musical</a:t>
              </a:r>
            </a:p>
          </p:txBody>
        </p:sp>
      </p:grpSp>
      <p:sp>
        <p:nvSpPr>
          <p:cNvPr id="29" name="직사각형 5"/>
          <p:cNvSpPr/>
          <p:nvPr/>
        </p:nvSpPr>
        <p:spPr>
          <a:xfrm>
            <a:off x="260470" y="2566572"/>
            <a:ext cx="6340187" cy="2820677"/>
          </a:xfrm>
          <a:prstGeom prst="rect">
            <a:avLst/>
          </a:prstGeom>
          <a:solidFill>
            <a:srgbClr val="003366"/>
          </a:solidFill>
          <a:ln w="9523" cap="rnd" cmpd="sng" algn="ctr">
            <a:solidFill>
              <a:srgbClr val="000000"/>
            </a:solidFill>
            <a:prstDash val="solid"/>
            <a:round/>
          </a:ln>
        </p:spPr>
      </p:sp>
      <p:sp>
        <p:nvSpPr>
          <p:cNvPr id="7" name="직사각형 6"/>
          <p:cNvSpPr/>
          <p:nvPr/>
        </p:nvSpPr>
        <p:spPr>
          <a:xfrm>
            <a:off x="404972" y="2782542"/>
            <a:ext cx="431996" cy="360527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8" name="직사각형 7"/>
          <p:cNvSpPr/>
          <p:nvPr/>
        </p:nvSpPr>
        <p:spPr>
          <a:xfrm>
            <a:off x="404972" y="4883785"/>
            <a:ext cx="431996" cy="358908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9" name="직사각형 8"/>
          <p:cNvSpPr/>
          <p:nvPr/>
        </p:nvSpPr>
        <p:spPr>
          <a:xfrm>
            <a:off x="1772429" y="2782542"/>
            <a:ext cx="431996" cy="360527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0" name="직사각형 9"/>
          <p:cNvSpPr/>
          <p:nvPr/>
        </p:nvSpPr>
        <p:spPr>
          <a:xfrm>
            <a:off x="1772429" y="4883785"/>
            <a:ext cx="431996" cy="358908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1" name="직사각형 10"/>
          <p:cNvSpPr/>
          <p:nvPr/>
        </p:nvSpPr>
        <p:spPr>
          <a:xfrm>
            <a:off x="3214538" y="2782542"/>
            <a:ext cx="431996" cy="360527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2" name="직사각형 11"/>
          <p:cNvSpPr/>
          <p:nvPr/>
        </p:nvSpPr>
        <p:spPr>
          <a:xfrm>
            <a:off x="3214538" y="4883785"/>
            <a:ext cx="431996" cy="358908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3" name="직사각형 12"/>
          <p:cNvSpPr/>
          <p:nvPr/>
        </p:nvSpPr>
        <p:spPr>
          <a:xfrm>
            <a:off x="4655084" y="2782542"/>
            <a:ext cx="431996" cy="360527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4" name="직사각형 13"/>
          <p:cNvSpPr/>
          <p:nvPr/>
        </p:nvSpPr>
        <p:spPr>
          <a:xfrm>
            <a:off x="4655084" y="4883785"/>
            <a:ext cx="431996" cy="358908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5" name="직사각형 14"/>
          <p:cNvSpPr/>
          <p:nvPr/>
        </p:nvSpPr>
        <p:spPr>
          <a:xfrm>
            <a:off x="6024105" y="2782542"/>
            <a:ext cx="431996" cy="360527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6" name="직사각형 15"/>
          <p:cNvSpPr/>
          <p:nvPr/>
        </p:nvSpPr>
        <p:spPr>
          <a:xfrm>
            <a:off x="6024105" y="4883785"/>
            <a:ext cx="431996" cy="358908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</a:ln>
        </p:spPr>
      </p:sp>
      <p:sp>
        <p:nvSpPr>
          <p:cNvPr id="17" name="직사각형 16"/>
          <p:cNvSpPr/>
          <p:nvPr/>
        </p:nvSpPr>
        <p:spPr>
          <a:xfrm>
            <a:off x="2925480" y="582862"/>
            <a:ext cx="3355764" cy="625971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none" lIns="89994" tIns="46783" rIns="89994" bIns="46783" anchor="t"/>
          <a:lstStyle/>
          <a:p>
            <a:pPr marL="0" lvl="0" indent="0" algn="l" defTabSz="1620202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3500" b="1" i="0" spc="5">
                <a:solidFill>
                  <a:srgbClr val="FF6600">
                    <a:alpha val="100000"/>
                  </a:srgbClr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sym typeface="Wingdings"/>
              </a:rPr>
              <a:t>뮤지컬 춘향전 2</a:t>
            </a:r>
          </a:p>
        </p:txBody>
      </p:sp>
      <p:pic>
        <p:nvPicPr>
          <p:cNvPr id="18" name="그림 17"/>
          <p:cNvPicPr/>
          <p:nvPr/>
        </p:nvPicPr>
        <p:blipFill rotWithShape="1">
          <a:blip r:embed="rId15">
            <a:alphaModFix/>
            <a:lum/>
          </a:blip>
          <a:srcRect/>
          <a:stretch>
            <a:fillRect/>
          </a:stretch>
        </p:blipFill>
        <p:spPr>
          <a:xfrm>
            <a:off x="404972" y="3284444"/>
            <a:ext cx="1872541" cy="1407156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</p:pic>
      <p:pic>
        <p:nvPicPr>
          <p:cNvPr id="19" name="그림 18"/>
          <p:cNvPicPr/>
          <p:nvPr/>
        </p:nvPicPr>
        <p:blipFill rotWithShape="1">
          <a:blip r:embed="rId16">
            <a:alphaModFix/>
            <a:lum/>
          </a:blip>
          <a:srcRect/>
          <a:stretch>
            <a:fillRect/>
          </a:stretch>
        </p:blipFill>
        <p:spPr>
          <a:xfrm>
            <a:off x="2566572" y="3284444"/>
            <a:ext cx="1872486" cy="1407156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</p:pic>
      <p:pic>
        <p:nvPicPr>
          <p:cNvPr id="20" name="그림 19"/>
          <p:cNvPicPr/>
          <p:nvPr/>
        </p:nvPicPr>
        <p:blipFill rotWithShape="1">
          <a:blip r:embed="rId17">
            <a:alphaModFix/>
            <a:lum/>
          </a:blip>
          <a:srcRect/>
          <a:stretch>
            <a:fillRect/>
          </a:stretch>
        </p:blipFill>
        <p:spPr>
          <a:xfrm>
            <a:off x="4583615" y="3284444"/>
            <a:ext cx="1872486" cy="1407156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</p:pic>
      <p:sp>
        <p:nvSpPr>
          <p:cNvPr id="21" name="직사각형 20"/>
          <p:cNvSpPr/>
          <p:nvPr/>
        </p:nvSpPr>
        <p:spPr>
          <a:xfrm>
            <a:off x="115912" y="1342052"/>
            <a:ext cx="3022080" cy="876431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none" lIns="89994" tIns="46783" rIns="89994" bIns="46783" anchor="t"/>
          <a:lstStyle/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2000" b="1" i="0" spc="5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ea typeface="굴림"/>
                <a:sym typeface="Wingdings"/>
              </a:rPr>
              <a:t>The Love Story of</a:t>
            </a:r>
            <a:r>
              <a:rPr lang="ko-KR" altLang="en-US" sz="2400" b="1" i="0" spc="5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ea typeface="굴림"/>
                <a:sym typeface="Wingdings"/>
              </a:rPr>
              <a:t>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2400" b="1" i="0" spc="5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ea typeface="굴림"/>
                <a:sym typeface="Wingdings"/>
              </a:rPr>
              <a:t>         </a:t>
            </a:r>
            <a:r>
              <a:rPr lang="ko-KR" altLang="en-US" sz="2800" b="1" i="0" spc="5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ea typeface="굴림"/>
                <a:sym typeface="Wingdings"/>
              </a:rPr>
              <a:t>Chun Hyang</a:t>
            </a:r>
          </a:p>
        </p:txBody>
      </p:sp>
      <p:sp>
        <p:nvSpPr>
          <p:cNvPr id="22" name="직사각형 21"/>
          <p:cNvSpPr/>
          <p:nvPr/>
        </p:nvSpPr>
        <p:spPr>
          <a:xfrm rot="20040000">
            <a:off x="5708078" y="1413521"/>
            <a:ext cx="449341" cy="70201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none" lIns="89994" tIns="46783" rIns="89994" bIns="46783" anchor="t"/>
          <a:lstStyle/>
          <a:p>
            <a:pPr marL="0" lvl="0" indent="0" algn="l" defTabSz="1620202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4000" b="1" i="0" spc="5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ea typeface="굴림"/>
                <a:sym typeface="Wingdings"/>
              </a:rPr>
              <a:t>2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27023" y="5959001"/>
            <a:ext cx="6789605" cy="3593732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t"/>
          <a:lstStyle/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한국을 대표하는 사랑이야기 하면 당연 춘향전이다.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대학로에서 힙합 춘향전이 오른다면, 최미라(해피아이(HPI)대표) 씨는 인천에서 국제화 시대에 발맞춘 아동극 영어뮤지컬을 준비해 왔다. 우리 전통 극을 직접 영어로 번역, 재구성해 국내공연은 물론 해외공연을 다닌다. 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2005년 Musical English 어린이 단원들이 </a:t>
            </a:r>
            <a:r>
              <a:rPr lang="ko-KR" altLang="en-US" sz="1000" b="0" i="0" spc="5">
                <a:solidFill>
                  <a:schemeClr val="tx1"/>
                </a:solidFill>
                <a:latin typeface="Arial"/>
                <a:ea typeface="굴림"/>
                <a:sym typeface="Wingdings"/>
              </a:rPr>
              <a:t>‘</a:t>
            </a: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흥부와 놀부' 극을 발표했고 2006년 7월에는 청소년국제교류 태국공연을 다녀왔다.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최 대표는 흥부가, 춘향가, 심청가, 적벽가, 수궁가 5대 판소리를 아동극 영어뮤지컬로 만들겠다는 각오가 다부지다.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작년 학생교육문화회관에서 </a:t>
            </a:r>
            <a:r>
              <a:rPr lang="ko-KR" altLang="en-US" sz="1000" b="0" i="0" spc="5">
                <a:solidFill>
                  <a:schemeClr val="tx1"/>
                </a:solidFill>
                <a:latin typeface="Arial"/>
                <a:ea typeface="굴림"/>
                <a:sym typeface="Wingdings"/>
              </a:rPr>
              <a:t>‘</a:t>
            </a: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춘향전</a:t>
            </a:r>
            <a:r>
              <a:rPr lang="ko-KR" altLang="en-US" sz="1000" b="0" i="0" spc="5">
                <a:solidFill>
                  <a:schemeClr val="tx1"/>
                </a:solidFill>
                <a:latin typeface="Arial"/>
                <a:ea typeface="굴림"/>
                <a:sym typeface="Wingdings"/>
              </a:rPr>
              <a:t>’</a:t>
            </a: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공연을 성황리에 마치고 올해 5월 가정의 달을 맞이하여 연수구 인천 평생 학습관에서 </a:t>
            </a:r>
            <a:r>
              <a:rPr lang="ko-KR" altLang="en-US" sz="1000" b="0" i="0" spc="5">
                <a:solidFill>
                  <a:schemeClr val="tx1"/>
                </a:solidFill>
                <a:latin typeface="Arial"/>
                <a:ea typeface="굴림"/>
                <a:sym typeface="Wingdings"/>
              </a:rPr>
              <a:t>‘</a:t>
            </a: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춘향전2탄</a:t>
            </a:r>
            <a:r>
              <a:rPr lang="ko-KR" altLang="en-US" sz="1000" b="0" i="0" spc="5">
                <a:solidFill>
                  <a:schemeClr val="tx1"/>
                </a:solidFill>
                <a:latin typeface="Arial"/>
                <a:ea typeface="굴림"/>
                <a:sym typeface="Wingdings"/>
              </a:rPr>
              <a:t>’</a:t>
            </a: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을 선보이려 한다.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총14 곡의 음악과 안무로 구성되었고 영어로 대사 전개를 하다가 시작과 중간부분에 판소리로 줄거리를 알린다. 영어에 대한 흥미와 동기를 높여줄 수 있는 뮤지컬로 극 중간에 마당극형태의 관객과 하나 되는 시간을 갖기도 한다. 관객으로 하여금 고전문화에 대한 친밀함과, 우리 아이들에게 우리 전통소리의 참맛을 전하고 알릴 수 있게 구성했다.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공연내용을 보면, 판소리와 장구장단에 촐싹대는 방자와 향단의 등장으로 시작된다. 청사초롱 등불 밝힌 전문배우들과 현지 영어선생님들이 어울어져 코러스로 나와 앙증맞은 춤과 노래를 선보이고  곡선이 화려한 부채춤 사위도 재밌다. 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지난 4월 인천연극제 최우수 여자연기자 상을 받은 이미나 씨가 향단 역으로 나오며 방송연기자 이용기 씨가 변사또, 윤현주(월매), 김미라(시민), 포졸 등이 나온다. 그 외 영어영문학과 출신 양희정(이몽룡), 이예슬(춘향), 연기자 유재돈(방자), 차선문(포졸), 이윤환(포졸)최미라(판소리)배우들이 함께 한다.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endParaRPr lang="ko-KR" altLang="ko-KR" sz="1000" b="0" i="0" spc="5">
              <a:solidFill>
                <a:schemeClr val="tx1"/>
              </a:solidFill>
              <a:latin typeface="굴림"/>
              <a:ea typeface="굴림"/>
              <a:sym typeface="Wingdings"/>
            </a:endParaRP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연출의 변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endParaRPr lang="ko-KR" altLang="ko-KR" sz="1000" b="0" i="0" spc="5">
              <a:solidFill>
                <a:schemeClr val="tx1"/>
              </a:solidFill>
              <a:latin typeface="굴림"/>
              <a:ea typeface="굴림"/>
              <a:sym typeface="Wingdings"/>
            </a:endParaRP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   이번 작품은 </a:t>
            </a:r>
            <a:r>
              <a:rPr lang="ko-KR" altLang="en-US" sz="1000" b="0" i="0" spc="5">
                <a:solidFill>
                  <a:schemeClr val="tx1"/>
                </a:solidFill>
                <a:latin typeface="Arial"/>
                <a:ea typeface="굴림"/>
                <a:sym typeface="Wingdings"/>
              </a:rPr>
              <a:t>‘</a:t>
            </a: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춘향전</a:t>
            </a:r>
            <a:r>
              <a:rPr lang="ko-KR" altLang="en-US" sz="1000" b="0" i="0" spc="5">
                <a:solidFill>
                  <a:schemeClr val="tx1"/>
                </a:solidFill>
                <a:latin typeface="Arial"/>
                <a:ea typeface="굴림"/>
                <a:sym typeface="Wingdings"/>
              </a:rPr>
              <a:t>’</a:t>
            </a: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을 영어로 공연함으로서 보다 쉽게 영어와 친숙할 수 있는 동기유발이 되었으면 하고 더 나가 판소리와 어우러진 우리문화를 국내 외 소개해 창작활동의 활성화 계기가 되었으면 합니다. 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000" b="0" i="0" spc="5">
                <a:solidFill>
                  <a:schemeClr val="tx1"/>
                </a:solidFill>
                <a:latin typeface="굴림"/>
                <a:ea typeface="굴림"/>
                <a:sym typeface="Wingdings"/>
              </a:rPr>
              <a:t>(공연문의 : ☎ 017-361-9744)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316082" y="5603220"/>
            <a:ext cx="6128908" cy="491937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ctr"/>
          <a:lstStyle/>
          <a:p>
            <a:pPr marL="0" lvl="0" indent="0" algn="ctr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sz="1300" b="1" i="0" spc="5">
                <a:solidFill>
                  <a:srgbClr val="FF6600">
                    <a:alpha val="100000"/>
                  </a:srgbClr>
                </a:solidFill>
                <a:latin typeface="굴림"/>
                <a:ea typeface="굴림"/>
                <a:sym typeface="Wingdings"/>
              </a:rPr>
              <a:t>21세기 춘향은 영어도 잘해 "I Love Mong Ryong</a:t>
            </a:r>
            <a:r>
              <a:rPr lang="ko-KR" altLang="en-US" sz="1300" b="1" i="0" spc="5">
                <a:solidFill>
                  <a:srgbClr val="FF6600">
                    <a:alpha val="100000"/>
                  </a:srgbClr>
                </a:solidFill>
                <a:latin typeface="Arial"/>
                <a:ea typeface="굴림"/>
                <a:sym typeface="Wingdings"/>
              </a:rPr>
              <a:t>”</a:t>
            </a:r>
            <a:r>
              <a:rPr lang="ko-KR" altLang="en-US" sz="1300" b="1" i="0" spc="5">
                <a:solidFill>
                  <a:srgbClr val="FF6600">
                    <a:alpha val="100000"/>
                  </a:srgbClr>
                </a:solidFill>
                <a:latin typeface="굴림"/>
                <a:ea typeface="굴림"/>
                <a:sym typeface="Wingdings"/>
              </a:rPr>
              <a:t> </a:t>
            </a:r>
          </a:p>
          <a:p>
            <a:pPr marL="0" lvl="0" indent="0" algn="l" defTabSz="162020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endParaRPr lang="ko-KR" altLang="ko-KR" sz="1300" b="1" i="0" spc="5">
              <a:solidFill>
                <a:srgbClr val="FF6600">
                  <a:alpha val="100000"/>
                </a:srgbClr>
              </a:solidFill>
              <a:latin typeface="굴림"/>
              <a:ea typeface="굴림"/>
              <a:sym typeface="Wingding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hf sldNum="0" hdr="0" ftr="0" dt="0"/>
  <p:txStyles>
    <p:titleStyle>
      <a:lvl1pPr algn="ctr" defTabSz="9144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Hancom Offic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3056" y="396879"/>
            <a:ext cx="6175016" cy="1651751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3056" y="2312451"/>
            <a:ext cx="6175016" cy="6540477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3056" y="9185572"/>
            <a:ext cx="1600930" cy="52764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/>
              <a:pPr/>
              <a:t>2019-03-18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4219" y="9185572"/>
            <a:ext cx="2172690" cy="52764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7142" y="9185572"/>
            <a:ext cx="1600930" cy="52764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hf sldNum="0" hdr="0" ftr="0" dt="0"/>
  <p:txStyles>
    <p:titleStyle>
      <a:lvl1pPr algn="ctr" defTabSz="9144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39119" y="387501"/>
            <a:ext cx="6861454" cy="7520988"/>
            <a:chOff x="-12752" y="284130"/>
            <a:chExt cx="7335614" cy="5740359"/>
          </a:xfrm>
        </p:grpSpPr>
        <p:grpSp>
          <p:nvGrpSpPr>
            <p:cNvPr id="4" name="그룹 3"/>
            <p:cNvGrpSpPr/>
            <p:nvPr/>
          </p:nvGrpSpPr>
          <p:grpSpPr>
            <a:xfrm>
              <a:off x="-12752" y="284149"/>
              <a:ext cx="2746128" cy="522058"/>
              <a:chOff x="-12748" y="284144"/>
              <a:chExt cx="2746127" cy="522058"/>
            </a:xfrm>
          </p:grpSpPr>
          <p:sp>
            <p:nvSpPr>
              <p:cNvPr id="5" name="자유형 4"/>
              <p:cNvSpPr/>
              <p:nvPr/>
            </p:nvSpPr>
            <p:spPr>
              <a:xfrm rot="20880000">
                <a:off x="0" y="284144"/>
                <a:ext cx="2682485" cy="522058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8043" h="9350">
                    <a:moveTo>
                      <a:pt x="3015" y="3"/>
                    </a:moveTo>
                    <a:cubicBezTo>
                      <a:pt x="2617" y="229"/>
                      <a:pt x="3015" y="259"/>
                      <a:pt x="2617" y="486"/>
                    </a:cubicBezTo>
                    <a:cubicBezTo>
                      <a:pt x="2247" y="287"/>
                      <a:pt x="2219" y="229"/>
                      <a:pt x="1621" y="486"/>
                    </a:cubicBezTo>
                    <a:cubicBezTo>
                      <a:pt x="1365" y="600"/>
                      <a:pt x="1394" y="1055"/>
                      <a:pt x="1052" y="1226"/>
                    </a:cubicBezTo>
                    <a:cubicBezTo>
                      <a:pt x="825" y="1567"/>
                      <a:pt x="654" y="1880"/>
                      <a:pt x="427" y="2193"/>
                    </a:cubicBezTo>
                    <a:cubicBezTo>
                      <a:pt x="511" y="2278"/>
                      <a:pt x="597" y="2364"/>
                      <a:pt x="654" y="2420"/>
                    </a:cubicBezTo>
                    <a:cubicBezTo>
                      <a:pt x="740" y="2477"/>
                      <a:pt x="910" y="2420"/>
                      <a:pt x="882" y="2534"/>
                    </a:cubicBezTo>
                    <a:cubicBezTo>
                      <a:pt x="853" y="2648"/>
                      <a:pt x="455" y="2819"/>
                      <a:pt x="370" y="2847"/>
                    </a:cubicBezTo>
                    <a:cubicBezTo>
                      <a:pt x="171" y="3644"/>
                      <a:pt x="341" y="3388"/>
                      <a:pt x="0" y="3729"/>
                    </a:cubicBezTo>
                    <a:cubicBezTo>
                      <a:pt x="28" y="3814"/>
                      <a:pt x="85" y="3928"/>
                      <a:pt x="142" y="4041"/>
                    </a:cubicBezTo>
                    <a:cubicBezTo>
                      <a:pt x="255" y="4212"/>
                      <a:pt x="626" y="4468"/>
                      <a:pt x="654" y="4696"/>
                    </a:cubicBezTo>
                    <a:cubicBezTo>
                      <a:pt x="683" y="4867"/>
                      <a:pt x="255" y="5236"/>
                      <a:pt x="370" y="5464"/>
                    </a:cubicBezTo>
                    <a:cubicBezTo>
                      <a:pt x="255" y="5862"/>
                      <a:pt x="1081" y="6033"/>
                      <a:pt x="1252" y="6118"/>
                    </a:cubicBezTo>
                    <a:cubicBezTo>
                      <a:pt x="1536" y="6374"/>
                      <a:pt x="1593" y="7085"/>
                      <a:pt x="1934" y="7199"/>
                    </a:cubicBezTo>
                    <a:cubicBezTo>
                      <a:pt x="2702" y="7427"/>
                      <a:pt x="3157" y="7740"/>
                      <a:pt x="3925" y="7768"/>
                    </a:cubicBezTo>
                    <a:cubicBezTo>
                      <a:pt x="4637" y="7882"/>
                      <a:pt x="5063" y="8024"/>
                      <a:pt x="5604" y="8024"/>
                    </a:cubicBezTo>
                    <a:cubicBezTo>
                      <a:pt x="6201" y="8109"/>
                      <a:pt x="6912" y="8137"/>
                      <a:pt x="7481" y="8223"/>
                    </a:cubicBezTo>
                    <a:cubicBezTo>
                      <a:pt x="8050" y="8508"/>
                      <a:pt x="8562" y="8309"/>
                      <a:pt x="9159" y="8565"/>
                    </a:cubicBezTo>
                    <a:cubicBezTo>
                      <a:pt x="10553" y="9247"/>
                      <a:pt x="13369" y="8508"/>
                      <a:pt x="13369" y="8508"/>
                    </a:cubicBezTo>
                    <a:cubicBezTo>
                      <a:pt x="15190" y="8963"/>
                      <a:pt x="14990" y="9048"/>
                      <a:pt x="17294" y="9162"/>
                    </a:cubicBezTo>
                    <a:cubicBezTo>
                      <a:pt x="18859" y="9446"/>
                      <a:pt x="19001" y="8906"/>
                      <a:pt x="21988" y="9105"/>
                    </a:cubicBezTo>
                    <a:cubicBezTo>
                      <a:pt x="22671" y="9219"/>
                      <a:pt x="23069" y="9020"/>
                      <a:pt x="23581" y="9077"/>
                    </a:cubicBezTo>
                    <a:cubicBezTo>
                      <a:pt x="24064" y="9105"/>
                      <a:pt x="24633" y="9304"/>
                      <a:pt x="25031" y="9333"/>
                    </a:cubicBezTo>
                    <a:cubicBezTo>
                      <a:pt x="25401" y="9389"/>
                      <a:pt x="25515" y="9247"/>
                      <a:pt x="25913" y="9333"/>
                    </a:cubicBezTo>
                    <a:cubicBezTo>
                      <a:pt x="26198" y="9418"/>
                      <a:pt x="26397" y="9162"/>
                      <a:pt x="26767" y="9162"/>
                    </a:cubicBezTo>
                    <a:cubicBezTo>
                      <a:pt x="27791" y="9077"/>
                      <a:pt x="28842" y="9077"/>
                      <a:pt x="29924" y="9048"/>
                    </a:cubicBezTo>
                    <a:cubicBezTo>
                      <a:pt x="31260" y="8565"/>
                      <a:pt x="31517" y="8593"/>
                      <a:pt x="33280" y="8508"/>
                    </a:cubicBezTo>
                    <a:cubicBezTo>
                      <a:pt x="34475" y="8309"/>
                      <a:pt x="35385" y="7967"/>
                      <a:pt x="36609" y="7853"/>
                    </a:cubicBezTo>
                    <a:cubicBezTo>
                      <a:pt x="37291" y="7512"/>
                      <a:pt x="36011" y="8109"/>
                      <a:pt x="37661" y="7626"/>
                    </a:cubicBezTo>
                    <a:cubicBezTo>
                      <a:pt x="38884" y="7255"/>
                      <a:pt x="38344" y="7228"/>
                      <a:pt x="40050" y="7085"/>
                    </a:cubicBezTo>
                    <a:cubicBezTo>
                      <a:pt x="41017" y="6744"/>
                      <a:pt x="41444" y="6716"/>
                      <a:pt x="42610" y="6659"/>
                    </a:cubicBezTo>
                    <a:cubicBezTo>
                      <a:pt x="42383" y="6545"/>
                      <a:pt x="41785" y="6488"/>
                      <a:pt x="41729" y="6431"/>
                    </a:cubicBezTo>
                    <a:cubicBezTo>
                      <a:pt x="41643" y="6403"/>
                      <a:pt x="41871" y="6346"/>
                      <a:pt x="41928" y="6317"/>
                    </a:cubicBezTo>
                    <a:cubicBezTo>
                      <a:pt x="42212" y="6289"/>
                      <a:pt x="42497" y="6260"/>
                      <a:pt x="42753" y="6204"/>
                    </a:cubicBezTo>
                    <a:cubicBezTo>
                      <a:pt x="42497" y="6175"/>
                      <a:pt x="42212" y="6175"/>
                      <a:pt x="41928" y="6118"/>
                    </a:cubicBezTo>
                    <a:cubicBezTo>
                      <a:pt x="41871" y="6090"/>
                      <a:pt x="41672" y="6118"/>
                      <a:pt x="41729" y="6004"/>
                    </a:cubicBezTo>
                    <a:cubicBezTo>
                      <a:pt x="41757" y="5862"/>
                      <a:pt x="41928" y="5948"/>
                      <a:pt x="42013" y="5891"/>
                    </a:cubicBezTo>
                    <a:cubicBezTo>
                      <a:pt x="42639" y="6033"/>
                      <a:pt x="42440" y="6204"/>
                      <a:pt x="42923" y="6431"/>
                    </a:cubicBezTo>
                    <a:cubicBezTo>
                      <a:pt x="43435" y="6260"/>
                      <a:pt x="43976" y="5748"/>
                      <a:pt x="44488" y="5663"/>
                    </a:cubicBezTo>
                    <a:cubicBezTo>
                      <a:pt x="44943" y="5635"/>
                      <a:pt x="45398" y="5606"/>
                      <a:pt x="45853" y="5578"/>
                    </a:cubicBezTo>
                    <a:cubicBezTo>
                      <a:pt x="46308" y="5123"/>
                      <a:pt x="46820" y="5180"/>
                      <a:pt x="47361" y="5009"/>
                    </a:cubicBezTo>
                    <a:cubicBezTo>
                      <a:pt x="47730" y="4668"/>
                      <a:pt x="47531" y="4924"/>
                      <a:pt x="47873" y="4156"/>
                    </a:cubicBezTo>
                    <a:cubicBezTo>
                      <a:pt x="47930" y="4041"/>
                      <a:pt x="48043" y="3814"/>
                      <a:pt x="48043" y="3814"/>
                    </a:cubicBezTo>
                    <a:cubicBezTo>
                      <a:pt x="47418" y="3388"/>
                      <a:pt x="46820" y="3473"/>
                      <a:pt x="46166" y="3388"/>
                    </a:cubicBezTo>
                    <a:cubicBezTo>
                      <a:pt x="44346" y="3501"/>
                      <a:pt x="44431" y="3388"/>
                      <a:pt x="43293" y="3729"/>
                    </a:cubicBezTo>
                    <a:cubicBezTo>
                      <a:pt x="42383" y="3700"/>
                      <a:pt x="41501" y="3700"/>
                      <a:pt x="40591" y="3615"/>
                    </a:cubicBezTo>
                    <a:cubicBezTo>
                      <a:pt x="40505" y="3615"/>
                      <a:pt x="40733" y="3501"/>
                      <a:pt x="40818" y="3501"/>
                    </a:cubicBezTo>
                    <a:cubicBezTo>
                      <a:pt x="41330" y="3501"/>
                      <a:pt x="41871" y="3586"/>
                      <a:pt x="42383" y="3615"/>
                    </a:cubicBezTo>
                    <a:cubicBezTo>
                      <a:pt x="43350" y="3444"/>
                      <a:pt x="43890" y="3274"/>
                      <a:pt x="44943" y="3188"/>
                    </a:cubicBezTo>
                    <a:cubicBezTo>
                      <a:pt x="45426" y="2989"/>
                      <a:pt x="45512" y="2819"/>
                      <a:pt x="45938" y="2420"/>
                    </a:cubicBezTo>
                    <a:cubicBezTo>
                      <a:pt x="45512" y="2278"/>
                      <a:pt x="45057" y="2335"/>
                      <a:pt x="44630" y="2108"/>
                    </a:cubicBezTo>
                    <a:cubicBezTo>
                      <a:pt x="44573" y="2079"/>
                      <a:pt x="44602" y="1880"/>
                      <a:pt x="44573" y="1766"/>
                    </a:cubicBezTo>
                    <a:cubicBezTo>
                      <a:pt x="40875" y="1994"/>
                      <a:pt x="42383" y="1880"/>
                      <a:pt x="40136" y="2108"/>
                    </a:cubicBezTo>
                    <a:cubicBezTo>
                      <a:pt x="39652" y="2193"/>
                      <a:pt x="39225" y="2364"/>
                      <a:pt x="38713" y="2108"/>
                    </a:cubicBezTo>
                    <a:cubicBezTo>
                      <a:pt x="38628" y="2079"/>
                      <a:pt x="38856" y="1937"/>
                      <a:pt x="38941" y="1880"/>
                    </a:cubicBezTo>
                    <a:cubicBezTo>
                      <a:pt x="38998" y="1823"/>
                      <a:pt x="39083" y="1795"/>
                      <a:pt x="39169" y="1766"/>
                    </a:cubicBezTo>
                    <a:cubicBezTo>
                      <a:pt x="38685" y="1311"/>
                      <a:pt x="39169" y="1624"/>
                      <a:pt x="38856" y="913"/>
                    </a:cubicBezTo>
                    <a:cubicBezTo>
                      <a:pt x="37633" y="1027"/>
                      <a:pt x="36552" y="1340"/>
                      <a:pt x="35328" y="1453"/>
                    </a:cubicBezTo>
                    <a:cubicBezTo>
                      <a:pt x="34788" y="1539"/>
                      <a:pt x="34333" y="1624"/>
                      <a:pt x="33821" y="1880"/>
                    </a:cubicBezTo>
                    <a:cubicBezTo>
                      <a:pt x="32996" y="2278"/>
                      <a:pt x="32057" y="1965"/>
                      <a:pt x="31175" y="1994"/>
                    </a:cubicBezTo>
                    <a:cubicBezTo>
                      <a:pt x="28899" y="3075"/>
                      <a:pt x="27762" y="2051"/>
                      <a:pt x="25117" y="2307"/>
                    </a:cubicBezTo>
                    <a:cubicBezTo>
                      <a:pt x="24150" y="2420"/>
                      <a:pt x="22756" y="2392"/>
                      <a:pt x="22301" y="2250"/>
                    </a:cubicBezTo>
                    <a:cubicBezTo>
                      <a:pt x="21447" y="1852"/>
                      <a:pt x="21220" y="2364"/>
                      <a:pt x="20281" y="2364"/>
                    </a:cubicBezTo>
                    <a:cubicBezTo>
                      <a:pt x="19371" y="2250"/>
                      <a:pt x="18887" y="2278"/>
                      <a:pt x="18546" y="2108"/>
                    </a:cubicBezTo>
                    <a:cubicBezTo>
                      <a:pt x="17664" y="2193"/>
                      <a:pt x="16555" y="2563"/>
                      <a:pt x="15702" y="2307"/>
                    </a:cubicBezTo>
                    <a:cubicBezTo>
                      <a:pt x="15275" y="2193"/>
                      <a:pt x="14820" y="2250"/>
                      <a:pt x="14393" y="2108"/>
                    </a:cubicBezTo>
                    <a:cubicBezTo>
                      <a:pt x="14166" y="2250"/>
                      <a:pt x="14080" y="1880"/>
                      <a:pt x="13824" y="1994"/>
                    </a:cubicBezTo>
                    <a:cubicBezTo>
                      <a:pt x="12345" y="1880"/>
                      <a:pt x="11037" y="1624"/>
                      <a:pt x="9529" y="1567"/>
                    </a:cubicBezTo>
                    <a:cubicBezTo>
                      <a:pt x="9131" y="1510"/>
                      <a:pt x="8249" y="1396"/>
                      <a:pt x="7878" y="1226"/>
                    </a:cubicBezTo>
                    <a:cubicBezTo>
                      <a:pt x="7878" y="1226"/>
                      <a:pt x="7424" y="714"/>
                      <a:pt x="7367" y="685"/>
                    </a:cubicBezTo>
                    <a:cubicBezTo>
                      <a:pt x="6770" y="429"/>
                      <a:pt x="6002" y="429"/>
                      <a:pt x="5405" y="372"/>
                    </a:cubicBezTo>
                    <a:cubicBezTo>
                      <a:pt x="5149" y="229"/>
                      <a:pt x="4893" y="173"/>
                      <a:pt x="4637" y="31"/>
                    </a:cubicBezTo>
                    <a:cubicBezTo>
                      <a:pt x="4352" y="60"/>
                      <a:pt x="4039" y="88"/>
                      <a:pt x="3755" y="145"/>
                    </a:cubicBezTo>
                    <a:cubicBezTo>
                      <a:pt x="3470" y="145"/>
                      <a:pt x="3186" y="-26"/>
                      <a:pt x="3015" y="3"/>
                    </a:cubicBezTo>
                  </a:path>
                </a:pathLst>
              </a:custGeom>
              <a:gradFill flip="xy" rotWithShape="0">
                <a:gsLst>
                  <a:gs pos="0">
                    <a:srgbClr val="CADEDC">
                      <a:alpha val="100000"/>
                    </a:srgbClr>
                  </a:gs>
                  <a:gs pos="100000">
                    <a:schemeClr val="accent1">
                      <a:alpha val="100000"/>
                    </a:schemeClr>
                  </a:gs>
                </a:gsLst>
                <a:lin ang="10800000" scaled="0"/>
                <a:tileRect/>
              </a:gradFill>
              <a:ln w="25400" cap="flat" cmpd="sng" algn="ctr">
                <a:noFill/>
                <a:prstDash val="solid"/>
                <a:round/>
              </a:ln>
            </p:spPr>
          </p:sp>
          <p:sp>
            <p:nvSpPr>
              <p:cNvPr id="6" name="직사각형 5"/>
              <p:cNvSpPr/>
              <p:nvPr/>
            </p:nvSpPr>
            <p:spPr>
              <a:xfrm rot="20432526">
                <a:off x="-12748" y="417277"/>
                <a:ext cx="2746127" cy="36293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  <a:round/>
              </a:ln>
            </p:spPr>
            <p:txBody>
              <a:bodyPr vert="horz" wrap="square" lIns="89994" tIns="46783" rIns="89994" bIns="46783" anchor="t"/>
              <a:lstStyle/>
              <a:p>
                <a:pPr marL="0" lvl="0" indent="0" algn="l" defTabSz="1620202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>
                      <a:alpha val="100000"/>
                    </a:srgbClr>
                  </a:buClr>
                  <a:buSzPct val="100000"/>
                  <a:buNone/>
                </a:pPr>
                <a:r>
                  <a:rPr lang="ko-KR" altLang="en-US" sz="1800" b="1" i="0" spc="5">
                    <a:solidFill>
                      <a:srgbClr val="C00000">
                        <a:alpha val="100000"/>
                      </a:srgbClr>
                    </a:solidFill>
                    <a:latin typeface="굴림"/>
                    <a:ea typeface="굴림"/>
                    <a:sym typeface="Wingdings"/>
                  </a:rPr>
                  <a:t>HPI </a:t>
                </a:r>
                <a:r>
                  <a:rPr lang="ko-KR" altLang="en-US" sz="1800" b="1" i="0" spc="5">
                    <a:solidFill>
                      <a:schemeClr val="tx1"/>
                    </a:solidFill>
                    <a:latin typeface="굴림"/>
                    <a:ea typeface="굴림"/>
                    <a:sym typeface="Wingdings"/>
                  </a:rPr>
                  <a:t>English Musical</a:t>
                </a:r>
              </a:p>
            </p:txBody>
          </p:sp>
        </p:grpSp>
        <p:sp>
          <p:nvSpPr>
            <p:cNvPr id="18" name="직사각형 17"/>
            <p:cNvSpPr/>
            <p:nvPr/>
          </p:nvSpPr>
          <p:spPr>
            <a:xfrm>
              <a:off x="2099916" y="284130"/>
              <a:ext cx="4944148" cy="619901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</a:ln>
          </p:spPr>
          <p:txBody>
            <a:bodyPr vert="horz" wrap="square" lIns="89994" tIns="46783" rIns="89994" bIns="46783" anchor="t"/>
            <a:lstStyle/>
            <a:p>
              <a:pPr marL="0" lvl="0" indent="0" algn="l" defTabSz="1620202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r>
                <a:rPr lang="ko-KR" altLang="en-US" sz="3200" b="1" i="0" spc="5">
                  <a:solidFill>
                    <a:srgbClr val="FF6600">
                      <a:alpha val="100000"/>
                    </a:srgbClr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양재참숯체B"/>
                  <a:ea typeface="양재참숯체B"/>
                  <a:sym typeface="Wingdings"/>
                </a:rPr>
                <a:t>뮤지컬</a:t>
              </a:r>
              <a:r>
                <a:rPr lang="ko-KR" altLang="en-US" sz="3500" b="1" i="0" spc="5">
                  <a:solidFill>
                    <a:srgbClr val="FF6600">
                      <a:alpha val="100000"/>
                    </a:srgbClr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양재참숯체B"/>
                  <a:ea typeface="양재참숯체B"/>
                  <a:sym typeface="Wingdings"/>
                </a:rPr>
                <a:t>  애니 [ </a:t>
              </a:r>
              <a:r>
                <a:rPr lang="ko-KR" altLang="en-US" sz="3500" b="1" i="0" spc="5">
                  <a:solidFill>
                    <a:srgbClr val="FF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양재참숯체B"/>
                  <a:ea typeface="양재참숯체B"/>
                  <a:sym typeface="Wingdings"/>
                </a:rPr>
                <a:t>A</a:t>
              </a:r>
              <a:r>
                <a:rPr lang="ko-KR" altLang="en-US" sz="3500" b="1" i="0" spc="5">
                  <a:solidFill>
                    <a:srgbClr val="008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양재참숯체B"/>
                  <a:ea typeface="양재참숯체B"/>
                  <a:sym typeface="Wingdings"/>
                </a:rPr>
                <a:t>n</a:t>
              </a:r>
              <a:r>
                <a:rPr lang="ko-KR" altLang="en-US" sz="3500" b="1" i="0" spc="5">
                  <a:solidFill>
                    <a:srgbClr val="FFFF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양재참숯체B"/>
                  <a:ea typeface="양재참숯체B"/>
                  <a:sym typeface="Wingdings"/>
                </a:rPr>
                <a:t>n</a:t>
              </a:r>
              <a:r>
                <a:rPr lang="ko-KR" altLang="en-US" sz="3500" b="1" i="0" spc="5">
                  <a:solidFill>
                    <a:srgbClr val="FF6600">
                      <a:alpha val="100000"/>
                    </a:srgbClr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양재참숯체B"/>
                  <a:ea typeface="양재참숯체B"/>
                  <a:sym typeface="Wingdings"/>
                </a:rPr>
                <a:t>i</a:t>
              </a:r>
              <a:r>
                <a:rPr lang="en-US" altLang="ko-KR" sz="3500" b="1" i="0" spc="5">
                  <a:solidFill>
                    <a:schemeClr val="accent4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양재참숯체B"/>
                  <a:ea typeface="양재참숯체B"/>
                  <a:sym typeface="Wingdings"/>
                </a:rPr>
                <a:t>e</a:t>
              </a:r>
              <a:r>
                <a:rPr lang="ko-KR" altLang="en-US" sz="3500" b="1" i="0" spc="5">
                  <a:solidFill>
                    <a:srgbClr val="FF6600">
                      <a:alpha val="100000"/>
                    </a:srgbClr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양재참숯체B"/>
                  <a:ea typeface="양재참숯체B"/>
                  <a:sym typeface="Wingdings"/>
                </a:rPr>
                <a:t> ]</a:t>
              </a: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-12416" y="3921095"/>
              <a:ext cx="7335278" cy="2103394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</a:ln>
          </p:spPr>
          <p:txBody>
            <a:bodyPr vert="horz" wrap="square" lIns="89994" tIns="46783" rIns="89994" bIns="46783" anchor="t"/>
            <a:lstStyle/>
            <a:p>
              <a:pPr marL="25200" lvl="0" defTabSz="1620202">
                <a:lnSpc>
                  <a:spcPct val="150000"/>
                </a:lnSpc>
                <a:buClr>
                  <a:srgbClr val="000000"/>
                </a:buClr>
                <a:buFont typeface="Wingdings"/>
                <a:buChar char="v"/>
              </a:pPr>
              <a:r>
                <a:rPr lang="ko-KR" altLang="en-US" sz="2000" b="1" dirty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ea typeface="굴림"/>
                  <a:sym typeface="Wingdings"/>
                </a:rPr>
                <a:t> </a:t>
              </a:r>
              <a:r>
                <a:rPr lang="ko-KR" altLang="en-US" b="1" dirty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일 시: </a:t>
              </a:r>
              <a:r>
                <a:rPr lang="ko-KR" altLang="en-US" b="1" dirty="0">
                  <a:solidFill>
                    <a:srgbClr val="0070C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2019. 4. 13. </a:t>
              </a:r>
              <a:r>
                <a:rPr lang="en-US" altLang="ko-KR" b="1" dirty="0" smtClean="0">
                  <a:solidFill>
                    <a:srgbClr val="0070C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(</a:t>
              </a:r>
              <a:r>
                <a:rPr lang="ko-KR" altLang="en-US" b="1" dirty="0" smtClean="0">
                  <a:solidFill>
                    <a:srgbClr val="0070C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토</a:t>
              </a:r>
              <a:r>
                <a:rPr lang="en-US" altLang="ko-KR" b="1" dirty="0" smtClean="0">
                  <a:solidFill>
                    <a:srgbClr val="0070C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)</a:t>
              </a:r>
              <a:r>
                <a:rPr lang="ko-KR" altLang="en-US" b="1" dirty="0" smtClean="0">
                  <a:solidFill>
                    <a:srgbClr val="0070C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</a:t>
              </a:r>
              <a:r>
                <a:rPr lang="en-US" altLang="ko-KR" b="1" dirty="0" smtClean="0">
                  <a:solidFill>
                    <a:srgbClr val="0070C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10:30~12:30</a:t>
              </a:r>
              <a:endParaRPr lang="en-US" altLang="ko-KR" b="1" dirty="0">
                <a:solidFill>
                  <a:srgbClr val="0070C0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latin typeface="한컴 솔잎 B"/>
                <a:ea typeface="한컴 솔잎 B"/>
                <a:sym typeface="Wingdings"/>
              </a:endParaRPr>
            </a:p>
            <a:p>
              <a:pPr marL="25200" lvl="0" defTabSz="1620202">
                <a:lnSpc>
                  <a:spcPct val="150000"/>
                </a:lnSpc>
                <a:buClr>
                  <a:srgbClr val="000000"/>
                </a:buClr>
                <a:buFont typeface="Wingdings"/>
                <a:buChar char="v"/>
              </a:pPr>
              <a:r>
                <a:rPr lang="ko-KR" altLang="en-US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</a:t>
              </a:r>
              <a:r>
                <a:rPr lang="ko-KR" altLang="en-US" b="1" dirty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장 소: 인천동구 노인복지회관 </a:t>
              </a:r>
              <a:r>
                <a:rPr lang="en-US" altLang="ko-KR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(</a:t>
              </a:r>
              <a:r>
                <a:rPr lang="ko-KR" altLang="en-US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동구 </a:t>
              </a:r>
              <a:r>
                <a:rPr lang="ko-KR" altLang="en-US" b="1" dirty="0" err="1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샛골로</a:t>
              </a:r>
              <a:r>
                <a:rPr lang="ko-KR" altLang="en-US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</a:t>
              </a:r>
              <a:r>
                <a:rPr lang="en-US" altLang="ko-KR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177 </a:t>
              </a:r>
              <a:r>
                <a:rPr lang="ko-KR" altLang="en-US" b="1" dirty="0" err="1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송림동</a:t>
              </a:r>
              <a:r>
                <a:rPr lang="en-US" altLang="ko-KR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)</a:t>
              </a:r>
            </a:p>
            <a:p>
              <a:pPr marL="25200" lvl="0" defTabSz="1620202">
                <a:lnSpc>
                  <a:spcPct val="150000"/>
                </a:lnSpc>
                <a:buClr>
                  <a:srgbClr val="000000"/>
                </a:buClr>
              </a:pPr>
              <a:r>
                <a:rPr lang="en-US" altLang="ko-KR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          (</a:t>
              </a:r>
              <a:r>
                <a:rPr lang="ko-KR" altLang="en-US" b="1" dirty="0" err="1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주자창</a:t>
              </a:r>
              <a:r>
                <a:rPr lang="ko-KR" altLang="en-US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 </a:t>
              </a:r>
              <a:r>
                <a:rPr lang="ko-KR" altLang="en-US" b="1" dirty="0" err="1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서흥초등학교</a:t>
              </a:r>
              <a:r>
                <a:rPr lang="ko-KR" altLang="en-US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 운동장</a:t>
              </a:r>
              <a:r>
                <a:rPr lang="en-US" altLang="ko-KR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)</a:t>
              </a:r>
              <a:endParaRPr lang="ko-KR" altLang="en-US" b="1" dirty="0">
                <a:solidFill>
                  <a:srgbClr val="000000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latin typeface="한컴 솔잎 B"/>
                <a:ea typeface="한컴 솔잎 B"/>
                <a:sym typeface="Wingdings"/>
              </a:endParaRPr>
            </a:p>
            <a:p>
              <a:pPr marL="25200" lvl="0" defTabSz="1620202">
                <a:lnSpc>
                  <a:spcPct val="150000"/>
                </a:lnSpc>
                <a:buClr>
                  <a:srgbClr val="000000"/>
                </a:buClr>
                <a:buFont typeface="Wingdings"/>
                <a:buChar char="v"/>
              </a:pPr>
              <a:r>
                <a:rPr lang="ko-KR" altLang="en-US" b="1" dirty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대 상: </a:t>
              </a:r>
              <a:r>
                <a:rPr lang="ko-KR" altLang="en-US" b="1" dirty="0">
                  <a:solidFill>
                    <a:srgbClr val="FF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인천동구관내 주민 무료초청 / </a:t>
              </a:r>
              <a:r>
                <a:rPr lang="ko-KR" altLang="en-US" b="1" dirty="0" smtClean="0">
                  <a:solidFill>
                    <a:srgbClr val="FF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사전예약 </a:t>
              </a:r>
              <a:r>
                <a:rPr lang="ko-KR" altLang="en-US" b="1" dirty="0">
                  <a:solidFill>
                    <a:srgbClr val="FF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200명 [선착순] </a:t>
              </a:r>
              <a:endParaRPr lang="ko-KR" altLang="en-US" b="1" dirty="0">
                <a:solidFill>
                  <a:srgbClr val="000000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latin typeface="한컴 솔잎 B"/>
                <a:ea typeface="한컴 솔잎 B"/>
                <a:sym typeface="Wingdings"/>
              </a:endParaRPr>
            </a:p>
            <a:p>
              <a:pPr marL="25200" lvl="0" defTabSz="1620202">
                <a:lnSpc>
                  <a:spcPct val="150000"/>
                </a:lnSpc>
                <a:buClr>
                  <a:srgbClr val="000000"/>
                </a:buClr>
                <a:buFont typeface="Wingdings"/>
                <a:buChar char="v"/>
              </a:pPr>
              <a:r>
                <a:rPr lang="ko-KR" altLang="en-US" b="1" dirty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사전예약 문의:</a:t>
              </a:r>
              <a:r>
                <a:rPr lang="ko-KR" altLang="en-US" b="1" dirty="0">
                  <a:solidFill>
                    <a:srgbClr val="80008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</a:t>
              </a:r>
              <a:r>
                <a:rPr lang="ko-KR" altLang="en-US" b="1" dirty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(070)7438-4901 이숙진</a:t>
              </a:r>
              <a:r>
                <a:rPr lang="ko-KR" altLang="en-US" b="1" dirty="0">
                  <a:solidFill>
                    <a:srgbClr val="008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</a:t>
              </a:r>
              <a:r>
                <a:rPr lang="ko-KR" altLang="en-US" sz="1600" b="1" dirty="0">
                  <a:solidFill>
                    <a:srgbClr val="008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[동구거주 가정 우대</a:t>
              </a:r>
              <a:r>
                <a:rPr lang="ko-KR" altLang="en-US" sz="1600" b="1" dirty="0" smtClean="0">
                  <a:solidFill>
                    <a:srgbClr val="008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]</a:t>
              </a:r>
              <a:endParaRPr lang="en-US" altLang="ko-KR" sz="1600" b="1" dirty="0" smtClean="0">
                <a:solidFill>
                  <a:srgbClr val="008000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latin typeface="한컴 솔잎 B"/>
                <a:ea typeface="한컴 솔잎 B"/>
                <a:sym typeface="Wingdings"/>
              </a:endParaRPr>
            </a:p>
            <a:p>
              <a:pPr marL="25200" defTabSz="1620202">
                <a:lnSpc>
                  <a:spcPct val="150000"/>
                </a:lnSpc>
                <a:buClr>
                  <a:srgbClr val="000000"/>
                </a:buClr>
                <a:buFont typeface="Wingdings"/>
                <a:buChar char="v"/>
              </a:pPr>
              <a:r>
                <a:rPr lang="ko-KR" altLang="en-US" b="1" dirty="0" smtClean="0">
                  <a:solidFill>
                    <a:srgbClr val="008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 </a:t>
              </a:r>
              <a:r>
                <a:rPr lang="ko-KR" altLang="en-US" b="1" dirty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주최 &amp; 주관  </a:t>
              </a:r>
              <a:r>
                <a:rPr lang="ko-KR" altLang="en-US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:인천동구건강가정 </a:t>
              </a:r>
              <a:r>
                <a:rPr lang="en-US" altLang="ko-KR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· </a:t>
              </a:r>
              <a:r>
                <a:rPr lang="ko-KR" altLang="en-US" b="1" dirty="0" smtClean="0"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한컴 솔잎 B"/>
                  <a:ea typeface="한컴 솔잎 B"/>
                  <a:sym typeface="Wingdings"/>
                </a:rPr>
                <a:t>다문화가족 지원센터       </a:t>
              </a:r>
            </a:p>
            <a:p>
              <a:pPr marL="25200" lvl="0" defTabSz="1620202">
                <a:lnSpc>
                  <a:spcPct val="150000"/>
                </a:lnSpc>
                <a:buClr>
                  <a:srgbClr val="000000"/>
                </a:buClr>
                <a:buFont typeface="Wingdings"/>
                <a:buChar char="v"/>
              </a:pPr>
              <a:endParaRPr lang="en-US" altLang="ko-KR" b="1" dirty="0" smtClean="0">
                <a:solidFill>
                  <a:srgbClr val="008000"/>
                </a:solidFill>
                <a:effectLst>
                  <a:outerShdw blurRad="38100" dist="38100" dir="2700000" algn="tl" rotWithShape="0">
                    <a:srgbClr val="000000">
                      <a:alpha val="40000"/>
                    </a:srgbClr>
                  </a:outerShdw>
                </a:effectLst>
                <a:latin typeface="한컴 솔잎 B"/>
                <a:ea typeface="한컴 솔잎 B"/>
                <a:sym typeface="Wingdings"/>
              </a:endParaRPr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 rotWithShape="1">
          <a:blip r:embed="rId3">
            <a:alphaModFix/>
            <a:lum/>
          </a:blip>
          <a:srcRect b="28040"/>
          <a:stretch>
            <a:fillRect/>
          </a:stretch>
        </p:blipFill>
        <p:spPr>
          <a:xfrm>
            <a:off x="0" y="1288422"/>
            <a:ext cx="6861129" cy="3811014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  <a:effectLst>
            <a:softEdge rad="254000"/>
          </a:effectLst>
        </p:spPr>
      </p:pic>
      <p:sp>
        <p:nvSpPr>
          <p:cNvPr id="24" name="직사각형 19"/>
          <p:cNvSpPr/>
          <p:nvPr/>
        </p:nvSpPr>
        <p:spPr>
          <a:xfrm>
            <a:off x="377558" y="7836461"/>
            <a:ext cx="6140729" cy="720268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ctr"/>
          <a:lstStyle/>
          <a:p>
            <a:pPr marL="0" lvl="0" indent="0" algn="l" defTabSz="234029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ko-KR" altLang="en-US" b="1" i="0" spc="5" dirty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   글로벌 리더양성  HPI영어뮤지컬 교육극단이 </a:t>
            </a:r>
            <a:r>
              <a:rPr lang="ko-KR" altLang="en-US" b="1" i="0" spc="5" dirty="0" smtClean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함께하는</a:t>
            </a:r>
            <a:endParaRPr lang="en-US" altLang="ko-KR" b="1" i="0" spc="5" dirty="0" smtClean="0">
              <a:solidFill>
                <a:srgbClr val="FF6600">
                  <a:alpha val="100000"/>
                </a:srgbClr>
              </a:solidFill>
              <a:latin typeface="양재참숯체B"/>
              <a:ea typeface="양재참숯체B"/>
              <a:sym typeface="Wingdings"/>
            </a:endParaRPr>
          </a:p>
          <a:p>
            <a:pPr marL="0" lvl="0" indent="0" algn="l" defTabSz="234029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r>
              <a:rPr lang="en-US" altLang="ko-KR" b="1" spc="5" dirty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 </a:t>
            </a:r>
            <a:r>
              <a:rPr lang="en-US" altLang="ko-KR" b="1" spc="5" dirty="0" smtClean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  </a:t>
            </a:r>
            <a:r>
              <a:rPr lang="ko-KR" altLang="en-US" b="1" i="0" spc="5" dirty="0" smtClean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영어 </a:t>
            </a:r>
            <a:r>
              <a:rPr lang="ko-KR" altLang="en-US" b="1" i="0" spc="5" dirty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뮤지컬 ‘애니[Annie]’ 공연에 많은 </a:t>
            </a:r>
            <a:r>
              <a:rPr lang="en-US" altLang="ko-KR" b="1" spc="5" dirty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 </a:t>
            </a:r>
            <a:r>
              <a:rPr lang="ko-KR" altLang="en-US" b="1" i="0" spc="5" dirty="0" smtClean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관심 </a:t>
            </a:r>
            <a:r>
              <a:rPr lang="ko-KR" altLang="en-US" b="1" i="0" spc="5" dirty="0">
                <a:solidFill>
                  <a:srgbClr val="FF6600">
                    <a:alpha val="100000"/>
                  </a:srgbClr>
                </a:solidFill>
                <a:latin typeface="양재참숯체B"/>
                <a:ea typeface="양재참숯체B"/>
                <a:sym typeface="Wingdings"/>
              </a:rPr>
              <a:t>바랍니다. </a:t>
            </a:r>
          </a:p>
        </p:txBody>
      </p:sp>
      <p:pic>
        <p:nvPicPr>
          <p:cNvPr id="1027" name="Picture 3" descr="C:\Users\NEW\Desktop\사본 -다문화리플렛 4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97" y="8700785"/>
            <a:ext cx="6256889" cy="86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_Hancom Office">
  <a:themeElements>
    <a:clrScheme name="PowerPoint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91BBB6"/>
      </a:accent1>
      <a:accent2>
        <a:srgbClr val="598779"/>
      </a:accent2>
      <a:accent3>
        <a:srgbClr val="000000"/>
      </a:accent3>
      <a:accent4>
        <a:srgbClr val="4338C6"/>
      </a:accent4>
      <a:accent5>
        <a:srgbClr val="B2CEFF"/>
      </a:accent5>
      <a:accent6>
        <a:srgbClr val="B9B9B9"/>
      </a:accent6>
      <a:hlink>
        <a:srgbClr val="657A56"/>
      </a:hlink>
      <a:folHlink>
        <a:srgbClr val="777777"/>
      </a:folHlink>
    </a:clrScheme>
    <a:fontScheme name="">
      <a:majorFont>
        <a:latin typeface="함초롬돋움"/>
        <a:ea typeface="함초롬돋움"/>
        <a:cs typeface="함초롬돋움"/>
      </a:majorFont>
      <a:minorFont>
        <a:latin typeface="함초롬돋움"/>
        <a:ea typeface="함초롬돋움"/>
        <a:cs typeface="함초롬돋움"/>
      </a:minorFont>
    </a:fontScheme>
    <a:fmtScheme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ancom Office">
  <a:themeElements>
    <a:clrScheme name="PowerPoint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91BBB6"/>
      </a:accent1>
      <a:accent2>
        <a:srgbClr val="598779"/>
      </a:accent2>
      <a:accent3>
        <a:srgbClr val="000000"/>
      </a:accent3>
      <a:accent4>
        <a:srgbClr val="4338C6"/>
      </a:accent4>
      <a:accent5>
        <a:srgbClr val="B2CEFF"/>
      </a:accent5>
      <a:accent6>
        <a:srgbClr val="B9B9B9"/>
      </a:accent6>
      <a:hlink>
        <a:srgbClr val="657A56"/>
      </a:hlink>
      <a:folHlink>
        <a:srgbClr val="777777"/>
      </a:folHlink>
    </a:clrScheme>
    <a:fontScheme name="">
      <a:majorFont>
        <a:latin typeface="함초롬돋움"/>
        <a:ea typeface="함초롬돋움"/>
        <a:cs typeface="함초롬돋움"/>
      </a:majorFont>
      <a:minorFont>
        <a:latin typeface="함초롬돋움"/>
        <a:ea typeface="함초롬돋움"/>
        <a:cs typeface="함초롬돋움"/>
      </a:minorFont>
    </a:fontScheme>
    <a:fmtScheme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함초롬돋움"/>
        <a:ea typeface="함초롬돋움"/>
        <a:cs typeface=""/>
      </a:majorFont>
      <a:minorFont>
        <a:latin typeface="함초롬돋움"/>
        <a:ea typeface="함초롬돋움"/>
        <a:cs typeface="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97</Words>
  <Application>Microsoft Office PowerPoint</Application>
  <PresentationFormat>사용자 지정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1_Hancom Office</vt:lpstr>
      <vt:lpstr>Hancom Office</vt:lpstr>
      <vt:lpstr>PowerPoint 프레젠테이션</vt:lpstr>
    </vt:vector>
  </TitlesOfParts>
  <Company>gilbut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eusecret</dc:creator>
  <cp:lastModifiedBy>NEW</cp:lastModifiedBy>
  <cp:revision>43</cp:revision>
  <cp:lastPrinted>2019-03-18T04:39:17Z</cp:lastPrinted>
  <dcterms:modified xsi:type="dcterms:W3CDTF">2019-03-18T04:39:24Z</dcterms:modified>
  <cp:contentStatus>화면 슬라이드 쇼(4:3)</cp:contentStatus>
</cp:coreProperties>
</file>